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71" r:id="rId12"/>
  </p:sldIdLst>
  <p:sldSz cx="9144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4" y="20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7" d="100"/>
        <a:sy n="17" d="100"/>
      </p:scale>
      <p:origin x="0" y="0"/>
    </p:cViewPr>
  </p:sorterViewPr>
  <p:notesViewPr>
    <p:cSldViewPr>
      <p:cViewPr>
        <p:scale>
          <a:sx n="60" d="100"/>
          <a:sy n="60" d="100"/>
        </p:scale>
        <p:origin x="1384" y="209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>
              <a:defRPr lang="en-US"/>
            </a:pPr>
            <a:r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8C8C8C"/>
                </a:solidFill>
              </a:defRPr>
            </a:lvl1pPr>
            <a:lvl2pPr marL="457200" indent="0" algn="ctr">
              <a:buNone/>
              <a:defRPr lang="en-US">
                <a:solidFill>
                  <a:srgbClr val="8C8C8C"/>
                </a:solidFill>
              </a:defRPr>
            </a:lvl2pPr>
            <a:lvl3pPr marL="914400" indent="0" algn="ctr">
              <a:buNone/>
              <a:defRPr lang="en-US">
                <a:solidFill>
                  <a:srgbClr val="8C8C8C"/>
                </a:solidFill>
              </a:defRPr>
            </a:lvl3pPr>
            <a:lvl4pPr marL="1371600" indent="0" algn="ctr">
              <a:buNone/>
              <a:defRPr lang="en-US">
                <a:solidFill>
                  <a:srgbClr val="8C8C8C"/>
                </a:solidFill>
              </a:defRPr>
            </a:lvl4pPr>
            <a:lvl5pPr marL="1828800" indent="0" algn="ctr">
              <a:buNone/>
              <a:defRPr lang="en-US">
                <a:solidFill>
                  <a:srgbClr val="8C8C8C"/>
                </a:solidFill>
              </a:defRPr>
            </a:lvl5pPr>
            <a:lvl6pPr marL="2286000" indent="0" algn="ctr">
              <a:buNone/>
              <a:defRPr lang="en-US">
                <a:solidFill>
                  <a:srgbClr val="8C8C8C"/>
                </a:solidFill>
              </a:defRPr>
            </a:lvl6pPr>
            <a:lvl7pPr marL="2743200" indent="0" algn="ctr">
              <a:buNone/>
              <a:defRPr lang="en-US">
                <a:solidFill>
                  <a:srgbClr val="8C8C8C"/>
                </a:solidFill>
              </a:defRPr>
            </a:lvl7pPr>
            <a:lvl8pPr marL="3200400" indent="0" algn="ctr">
              <a:buNone/>
              <a:defRPr lang="en-US">
                <a:solidFill>
                  <a:srgbClr val="8C8C8C"/>
                </a:solidFill>
              </a:defRPr>
            </a:lvl8pPr>
            <a:lvl9pPr marL="3657600" indent="0" algn="ctr">
              <a:buNone/>
              <a:defRPr lang="en-US">
                <a:solidFill>
                  <a:srgbClr val="8C8C8C"/>
                </a:solidFill>
              </a:defRPr>
            </a:lvl9pPr>
          </a:lstStyle>
          <a:p>
            <a:pPr>
              <a:defRPr lang="en-US"/>
            </a:pPr>
            <a:r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5324839F-D1BE-7175-F09C-2720CDD20672}" type="datetime1">
              <a:rPr/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E7D4AB6-F8F3-28BC-BDC5-0EE9048B4B5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 noChangeArrowheads="1"/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5989CD3A-74B4-DC3B-FA31-826E837F0CD7}" type="datetime1">
              <a:rPr/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65E466DE-9088-B190-C65C-66C52812303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</p:cNvSpPr>
          <p:nvPr>
            <p:ph type="title"/>
          </p:nvPr>
        </p:nvSpPr>
        <p:spPr>
          <a:xfrm>
            <a:off x="6629400" y="274955"/>
            <a:ext cx="2057400" cy="5851525"/>
          </a:xfrm>
        </p:spPr>
        <p:txBody>
          <a:bodyPr vert="vert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 noChangeArrowheads="1"/>
          </p:cNvSpPr>
          <p:nvPr>
            <p:ph idx="1"/>
          </p:nvPr>
        </p:nvSpPr>
        <p:spPr>
          <a:xfrm>
            <a:off x="457200" y="274955"/>
            <a:ext cx="6019800" cy="5851525"/>
          </a:xfrm>
        </p:spPr>
        <p:txBody>
          <a:bodyPr vert="vert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4AFFE76A-24A7-AA11-E947-D244A9091F87}" type="datetime1">
              <a:rPr/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77AC261-2FFA-2F34-B4C2-D9618C8C428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21D7BF97-D9CC-8249-826F-2F1CF121747A}" type="datetime1">
              <a:rPr/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40F8ECB1-FFAD-AD1A-E340-094FA20E155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/>
          <a:lstStyle>
            <a:lvl1pPr algn="l">
              <a:defRPr lang="en-US" sz="4000" b="1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  <a:endParaRPr lang="en-US" cap="all"/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722630" y="2907030"/>
            <a:ext cx="7772400" cy="1499870"/>
          </a:xfrm>
        </p:spPr>
        <p:txBody>
          <a:bodyPr vert="horz" wrap="square" lIns="91440" tIns="45720" rIns="91440" bIns="45720" numCol="1" spcCol="215900" anchor="b"/>
          <a:lstStyle>
            <a:lvl1pPr marL="0" indent="0">
              <a:buNone/>
              <a:defRPr lang="en-US" sz="2000">
                <a:solidFill>
                  <a:srgbClr val="8C8C8C"/>
                </a:solidFill>
              </a:defRPr>
            </a:lvl1pPr>
            <a:lvl2pPr marL="457200" indent="0">
              <a:buNone/>
              <a:defRPr lang="en-US" sz="1800">
                <a:solidFill>
                  <a:srgbClr val="8C8C8C"/>
                </a:solidFill>
              </a:defRPr>
            </a:lvl2pPr>
            <a:lvl3pPr marL="914400" indent="0">
              <a:buNone/>
              <a:defRPr lang="en-US" sz="1600">
                <a:solidFill>
                  <a:srgbClr val="8C8C8C"/>
                </a:solidFill>
              </a:defRPr>
            </a:lvl3pPr>
            <a:lvl4pPr marL="1371600" indent="0">
              <a:buNone/>
              <a:defRPr lang="en-US" sz="1400">
                <a:solidFill>
                  <a:srgbClr val="8C8C8C"/>
                </a:solidFill>
              </a:defRPr>
            </a:lvl4pPr>
            <a:lvl5pPr marL="1828800" indent="0">
              <a:buNone/>
              <a:defRPr lang="en-US" sz="1400">
                <a:solidFill>
                  <a:srgbClr val="8C8C8C"/>
                </a:solidFill>
              </a:defRPr>
            </a:lvl5pPr>
            <a:lvl6pPr marL="2286000" indent="0">
              <a:buNone/>
              <a:defRPr lang="en-US" sz="1400">
                <a:solidFill>
                  <a:srgbClr val="8C8C8C"/>
                </a:solidFill>
              </a:defRPr>
            </a:lvl6pPr>
            <a:lvl7pPr marL="2743200" indent="0">
              <a:buNone/>
              <a:defRPr lang="en-US" sz="1400">
                <a:solidFill>
                  <a:srgbClr val="8C8C8C"/>
                </a:solidFill>
              </a:defRPr>
            </a:lvl7pPr>
            <a:lvl8pPr marL="3200400" indent="0">
              <a:buNone/>
              <a:defRPr lang="en-US" sz="1400">
                <a:solidFill>
                  <a:srgbClr val="8C8C8C"/>
                </a:solidFill>
              </a:defRPr>
            </a:lvl8pPr>
            <a:lvl9pPr marL="3657600" indent="0">
              <a:buNone/>
              <a:defRPr lang="en-US" sz="1400">
                <a:solidFill>
                  <a:srgbClr val="8C8C8C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ED32C3C-72E3-86DA-AD6B-848F62255BD1}" type="datetime1">
              <a:rPr/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511859-17EF-04EE-A1E9-E1BB56A757B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  <a:lvl6pPr>
              <a:defRPr lang="en-US" sz="1800"/>
            </a:lvl6pPr>
            <a:lvl7pPr>
              <a:defRPr lang="en-US" sz="1800"/>
            </a:lvl7pPr>
            <a:lvl8pPr>
              <a:defRPr lang="en-US" sz="1800"/>
            </a:lvl8pPr>
            <a:lvl9pPr>
              <a:defRPr lang="en-US" sz="1800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  <a:lvl6pPr>
              <a:defRPr lang="en-US" sz="1800"/>
            </a:lvl6pPr>
            <a:lvl7pPr>
              <a:defRPr lang="en-US" sz="1800"/>
            </a:lvl7pPr>
            <a:lvl8pPr>
              <a:defRPr lang="en-US" sz="1800"/>
            </a:lvl8pPr>
            <a:lvl9pPr>
              <a:defRPr lang="en-US" sz="1800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E25BEE6-A8E3-7048-AD9D-5E1DF0D35B0B}" type="datetime1">
              <a:rPr/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0192759-17FD-4CD1-B3A1-E18469EF45B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457200" y="1535430"/>
            <a:ext cx="4040505" cy="639445"/>
          </a:xfrm>
        </p:spPr>
        <p:txBody>
          <a:bodyPr vert="horz" wrap="square" lIns="91440" tIns="45720" rIns="91440" bIns="45720" numCol="1" spcCol="215900" anchor="b"/>
          <a:lstStyle>
            <a:lvl1pPr marL="0" indent="0">
              <a:buNone/>
              <a:defRPr lang="en-US" sz="2400" b="1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457200" y="2174875"/>
            <a:ext cx="4040505" cy="3951605"/>
          </a:xfrm>
        </p:spPr>
        <p:txBody>
          <a:bodyPr/>
          <a:lstStyle>
            <a:lvl1pPr>
              <a:defRPr lang="en-US" sz="2400"/>
            </a:lvl1pPr>
            <a:lvl2pPr>
              <a:defRPr lang="en-US" sz="2000"/>
            </a:lvl2pPr>
            <a:lvl3pPr>
              <a:defRPr lang="en-US" sz="1800"/>
            </a:lvl3pPr>
            <a:lvl4pPr>
              <a:defRPr lang="en-US" sz="1600"/>
            </a:lvl4pPr>
            <a:lvl5pPr>
              <a:defRPr lang="en-US" sz="1600"/>
            </a:lvl5pPr>
            <a:lvl6pPr>
              <a:defRPr lang="en-US" sz="1600"/>
            </a:lvl6pPr>
            <a:lvl7pPr>
              <a:defRPr lang="en-US" sz="1600"/>
            </a:lvl7pPr>
            <a:lvl8pPr>
              <a:defRPr lang="en-US" sz="1600"/>
            </a:lvl8pPr>
            <a:lvl9pPr>
              <a:defRPr lang="en-US" sz="1600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 noChangeArrowheads="1"/>
          </p:cNvSpPr>
          <p:nvPr>
            <p:ph idx="3"/>
          </p:nvPr>
        </p:nvSpPr>
        <p:spPr>
          <a:xfrm>
            <a:off x="4645025" y="1535430"/>
            <a:ext cx="4041775" cy="639445"/>
          </a:xfrm>
        </p:spPr>
        <p:txBody>
          <a:bodyPr vert="horz" wrap="square" lIns="91440" tIns="45720" rIns="91440" bIns="45720" numCol="1" spcCol="215900" anchor="b"/>
          <a:lstStyle>
            <a:lvl1pPr marL="0" indent="0">
              <a:buNone/>
              <a:defRPr lang="en-US" sz="2400" b="1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4"/>
          </p:nvPr>
        </p:nvSpPr>
        <p:spPr>
          <a:xfrm>
            <a:off x="4645025" y="2174875"/>
            <a:ext cx="4041775" cy="3951605"/>
          </a:xfrm>
        </p:spPr>
        <p:txBody>
          <a:bodyPr/>
          <a:lstStyle>
            <a:lvl1pPr>
              <a:defRPr lang="en-US" sz="2400"/>
            </a:lvl1pPr>
            <a:lvl2pPr>
              <a:defRPr lang="en-US" sz="2000"/>
            </a:lvl2pPr>
            <a:lvl3pPr>
              <a:defRPr lang="en-US" sz="1800"/>
            </a:lvl3pPr>
            <a:lvl4pPr>
              <a:defRPr lang="en-US" sz="1600"/>
            </a:lvl4pPr>
            <a:lvl5pPr>
              <a:defRPr lang="en-US" sz="1600"/>
            </a:lvl5pPr>
            <a:lvl6pPr>
              <a:defRPr lang="en-US" sz="1600"/>
            </a:lvl6pPr>
            <a:lvl7pPr>
              <a:defRPr lang="en-US" sz="1600"/>
            </a:lvl7pPr>
            <a:lvl8pPr>
              <a:defRPr lang="en-US" sz="1600"/>
            </a:lvl8pPr>
            <a:lvl9pPr>
              <a:defRPr lang="en-US" sz="1600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3623C45-0BDE-37CA-90DA-FD9F729466A8}" type="datetime1">
              <a:rPr/>
            </a:fld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573007C0-8EBA-65F1-F488-78A449C6022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79E668CF-8194-B39E-DA5E-77CB26102C22}" type="datetime1">
              <a:rPr/>
            </a:fld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A46D860-2ED7-132E-99FE-D87B96B06F8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5FA33C0-8EE8-AFC5-A642-78907D0C502D}" type="datetime1">
              <a:rPr/>
            </a:fld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5C14A24-6AE8-94BC-A679-9CE9043750C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2000" b="1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lang="en-US" sz="3200"/>
            </a:lvl1pPr>
            <a:lvl2pPr>
              <a:defRPr lang="en-US" sz="2800"/>
            </a:lvl2pPr>
            <a:lvl3pPr>
              <a:defRPr lang="en-US" sz="2400"/>
            </a:lvl3pPr>
            <a:lvl4pPr>
              <a:defRPr lang="en-US" sz="2000"/>
            </a:lvl4pPr>
            <a:lvl5pPr>
              <a:defRPr lang="en-US" sz="2000"/>
            </a:lvl5pPr>
            <a:lvl6pPr>
              <a:defRPr lang="en-US" sz="2000"/>
            </a:lvl6pPr>
            <a:lvl7pPr>
              <a:defRPr lang="en-US" sz="2000"/>
            </a:lvl7pPr>
            <a:lvl8pPr>
              <a:defRPr lang="en-US" sz="2000"/>
            </a:lvl8pPr>
            <a:lvl9pPr>
              <a:defRPr lang="en-US" sz="2000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 noChangeArrowheads="1"/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lang="en-US" sz="14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E09A86F-21F3-5C5E-BDB1-D70BE6FF4B82}" type="datetime1">
              <a:rPr/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2DB022-6CD3-7846-9D95-9A13FEDB6BC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792605" y="4800600"/>
            <a:ext cx="5486400" cy="567055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2000" b="1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rrowheads="1"/>
          </p:cNvSpPr>
          <p:nvPr>
            <p:ph type="pic" idx="1"/>
          </p:nvPr>
        </p:nvSpPr>
        <p:spPr>
          <a:xfrm>
            <a:off x="1792605" y="612775"/>
            <a:ext cx="5486400" cy="4114800"/>
          </a:xfrm>
        </p:spPr>
        <p:txBody>
          <a:bodyPr/>
          <a:lstStyle>
            <a:lvl1pPr marL="0" indent="0">
              <a:buNone/>
              <a:defRPr lang="en-US" sz="3200"/>
            </a:lvl1pPr>
            <a:lvl2pPr marL="457200" indent="0">
              <a:buNone/>
              <a:defRPr lang="en-US" sz="2800"/>
            </a:lvl2pPr>
            <a:lvl3pPr marL="914400" indent="0">
              <a:buNone/>
              <a:defRPr lang="en-US" sz="2400"/>
            </a:lvl3pPr>
            <a:lvl4pPr marL="1371600" indent="0">
              <a:buNone/>
              <a:defRPr lang="en-US" sz="2000"/>
            </a:lvl4pPr>
            <a:lvl5pPr marL="1828800" indent="0">
              <a:buNone/>
              <a:defRPr lang="en-US" sz="2000"/>
            </a:lvl5pPr>
            <a:lvl6pPr marL="2286000" indent="0">
              <a:buNone/>
              <a:defRPr lang="en-US" sz="2000"/>
            </a:lvl6pPr>
            <a:lvl7pPr marL="2743200" indent="0">
              <a:buNone/>
              <a:defRPr lang="en-US" sz="2000"/>
            </a:lvl7pPr>
            <a:lvl8pPr marL="3200400" indent="0">
              <a:buNone/>
              <a:defRPr lang="en-US" sz="2000"/>
            </a:lvl8pPr>
            <a:lvl9pPr marL="3657600" indent="0">
              <a:buNone/>
              <a:defRPr lang="en-US" sz="2000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4" name="Text Placeholder 3"/>
          <p:cNvSpPr>
            <a:spLocks noGrp="1" noChangeArrowheads="1"/>
          </p:cNvSpPr>
          <p:nvPr>
            <p:ph idx="2"/>
          </p:nvPr>
        </p:nvSpPr>
        <p:spPr>
          <a:xfrm>
            <a:off x="1792605" y="5367655"/>
            <a:ext cx="5486400" cy="804545"/>
          </a:xfrm>
        </p:spPr>
        <p:txBody>
          <a:bodyPr/>
          <a:lstStyle>
            <a:lvl1pPr marL="0" indent="0">
              <a:buNone/>
              <a:defRPr lang="en-US" sz="14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75C691D3-9D98-9367-D67E-6B32DF30203E}" type="datetime1">
              <a:rPr/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5C710E3B-75B1-24F8-FFC9-83AD408709D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/>
          <a:lstStyle>
            <a:lvl1pPr algn="l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C0F57F6-B8F1-5AA1-BFB7-4EF419F9491B}" type="datetime1">
              <a:rPr/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/>
          <a:lstStyle>
            <a:lvl1pPr algn="ctr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/>
          <a:lstStyle>
            <a:lvl1pPr algn="r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037C6ED-A3DD-6230-938F-556588C16500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defRPr lang="en-US" sz="4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765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en-US" sz="32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742950" marR="0" indent="-285750" algn="l" defTabSz="914400">
        <a:lnSpc>
          <a:spcPct val="100000"/>
        </a:lnSpc>
        <a:spcBef>
          <a:spcPts val="670"/>
        </a:spcBef>
        <a:spcAft>
          <a:spcPts val="0"/>
        </a:spcAft>
        <a:buClrTx/>
        <a:buSzTx/>
        <a:buFont typeface="Arial" panose="020B0604020202020204" pitchFamily="34" charset="0"/>
        <a:buChar char="–"/>
        <a:defRPr lang="en-US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575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en-US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anose="020B0604020202020204" pitchFamily="34" charset="0"/>
        <a:buChar char="–"/>
        <a:defRPr lang="en-US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anose="020B0604020202020204" pitchFamily="34" charset="0"/>
        <a:buChar char="»"/>
        <a:defRPr lang="en-US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5146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en-US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9718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en-US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429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en-US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886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en-US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hyperlink" Target="http://www.100people.org/" TargetMode="External"/><Relationship Id="rId1" Type="http://schemas.openxmlformats.org/officeDocument/2006/relationships/hyperlink" Target="http://blog.visual.ly/the-psychology-of-percentage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youtube.com/watch?feature=player_embedded&amp;v=QPKKQnijnsM" TargetMode="Externa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714750" y="6286500"/>
            <a:ext cx="5215255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>
                <a:hlinkClick r:id="rId1"/>
              </a:rPr>
              <a:t>http://blog.visual.ly/the-psychology-of-percentages/</a:t>
            </a:r>
            <a:endParaRPr lang="en-US"/>
          </a:p>
        </p:txBody>
      </p:sp>
      <p:sp>
        <p:nvSpPr>
          <p:cNvPr id="3" name="Rectangle 4"/>
          <p:cNvSpPr/>
          <p:nvPr/>
        </p:nvSpPr>
        <p:spPr>
          <a:xfrm>
            <a:off x="213995" y="6286500"/>
            <a:ext cx="282321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/>
            </a:pPr>
            <a:r>
              <a:rPr lang="en-US">
                <a:hlinkClick r:id="rId2"/>
              </a:rPr>
              <a:t>http://www.100people.org/</a:t>
            </a:r>
            <a:endParaRPr 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4120" y="1285875"/>
            <a:ext cx="6715760" cy="47656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6"/>
          <p:cNvSpPr/>
          <p:nvPr/>
        </p:nvSpPr>
        <p:spPr>
          <a:xfrm>
            <a:off x="642620" y="285750"/>
            <a:ext cx="7787005" cy="769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en-US" sz="4400">
                <a:latin typeface="Comic Sans MS" panose="030F0702030302020204" pitchFamily="1" charset="0"/>
                <a:ea typeface="Calibri" pitchFamily="2" charset="0"/>
                <a:cs typeface="Calibri" pitchFamily="2" charset="0"/>
              </a:rPr>
              <a:t>If the world were 100 People</a:t>
            </a:r>
            <a:endParaRPr lang="en-US" sz="4400">
              <a:latin typeface="Comic Sans MS" panose="030F0702030302020204" pitchFamily="1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f the World were 100 Peopl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8625" y="2000250"/>
            <a:ext cx="8334375" cy="14287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/>
          <p:cNvSpPr/>
          <p:nvPr/>
        </p:nvSpPr>
        <p:spPr>
          <a:xfrm>
            <a:off x="642620" y="285750"/>
            <a:ext cx="7787005" cy="769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en-US" sz="4400">
                <a:latin typeface="Comic Sans MS" panose="030F0702030302020204" pitchFamily="1" charset="0"/>
                <a:ea typeface="Calibri" pitchFamily="2" charset="0"/>
                <a:cs typeface="Calibri" pitchFamily="2" charset="0"/>
              </a:rPr>
              <a:t>If the world were 100 People</a:t>
            </a:r>
            <a:endParaRPr lang="en-US" sz="4400">
              <a:latin typeface="Comic Sans MS" panose="030F0702030302020204" pitchFamily="1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785495" y="4929505"/>
            <a:ext cx="7501255" cy="8305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4800">
                <a:hlinkClick r:id="rId2"/>
              </a:rPr>
              <a:t>Wealth Inequality in the USA</a:t>
            </a:r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f the World were 100 Peopl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13995" y="2000250"/>
            <a:ext cx="8694420" cy="3429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4"/>
          <p:cNvSpPr/>
          <p:nvPr/>
        </p:nvSpPr>
        <p:spPr>
          <a:xfrm>
            <a:off x="642620" y="285750"/>
            <a:ext cx="7787005" cy="769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en-US" sz="4400">
                <a:latin typeface="Comic Sans MS" panose="030F0702030302020204" pitchFamily="1" charset="0"/>
                <a:ea typeface="Calibri" pitchFamily="2" charset="0"/>
                <a:cs typeface="Calibri" pitchFamily="2" charset="0"/>
              </a:rPr>
              <a:t>If the world were 100 People</a:t>
            </a:r>
            <a:endParaRPr lang="en-US" sz="4400">
              <a:latin typeface="Comic Sans MS" panose="030F0702030302020204" pitchFamily="1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f the World were 100 Peopl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8625" y="1428750"/>
            <a:ext cx="8358505" cy="43656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/>
          <p:cNvSpPr/>
          <p:nvPr/>
        </p:nvSpPr>
        <p:spPr>
          <a:xfrm>
            <a:off x="642620" y="285750"/>
            <a:ext cx="7787005" cy="769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en-US" sz="4400">
                <a:latin typeface="Comic Sans MS" panose="030F0702030302020204" pitchFamily="1" charset="0"/>
                <a:ea typeface="Calibri" pitchFamily="2" charset="0"/>
                <a:cs typeface="Calibri" pitchFamily="2" charset="0"/>
              </a:rPr>
              <a:t>If the world were 100 People</a:t>
            </a:r>
            <a:endParaRPr lang="en-US" sz="4400">
              <a:latin typeface="Comic Sans MS" panose="030F0702030302020204" pitchFamily="1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TextBox 3"/>
          <p:cNvSpPr/>
          <p:nvPr/>
        </p:nvSpPr>
        <p:spPr>
          <a:xfrm>
            <a:off x="2499995" y="5929630"/>
            <a:ext cx="4215130" cy="645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en-US" sz="3600"/>
              <a:t>Where People Live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f the World were 100 Peopl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56870" y="1428750"/>
            <a:ext cx="8337550" cy="45008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/>
          <p:cNvSpPr/>
          <p:nvPr/>
        </p:nvSpPr>
        <p:spPr>
          <a:xfrm>
            <a:off x="642620" y="285750"/>
            <a:ext cx="7787005" cy="769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en-US" sz="4400">
                <a:latin typeface="Comic Sans MS" panose="030F0702030302020204" pitchFamily="1" charset="0"/>
                <a:ea typeface="Calibri" pitchFamily="2" charset="0"/>
                <a:cs typeface="Calibri" pitchFamily="2" charset="0"/>
              </a:rPr>
              <a:t>If the world were 100 People</a:t>
            </a:r>
            <a:endParaRPr lang="en-US" sz="4400">
              <a:latin typeface="Comic Sans MS" panose="030F0702030302020204" pitchFamily="1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f the World were 100 Peopl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85750" y="1857375"/>
            <a:ext cx="8593455" cy="20720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/>
          <p:cNvSpPr/>
          <p:nvPr/>
        </p:nvSpPr>
        <p:spPr>
          <a:xfrm>
            <a:off x="642620" y="285750"/>
            <a:ext cx="7787005" cy="769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en-US" sz="4400">
                <a:latin typeface="Comic Sans MS" panose="030F0702030302020204" pitchFamily="1" charset="0"/>
                <a:ea typeface="Calibri" pitchFamily="2" charset="0"/>
                <a:cs typeface="Calibri" pitchFamily="2" charset="0"/>
              </a:rPr>
              <a:t>If the world were 100 People</a:t>
            </a:r>
            <a:endParaRPr lang="en-US" sz="4400">
              <a:latin typeface="Comic Sans MS" panose="030F0702030302020204" pitchFamily="1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f the World were 100 Peopl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71500" y="1428750"/>
            <a:ext cx="7929880" cy="46729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/>
          <p:cNvSpPr/>
          <p:nvPr/>
        </p:nvSpPr>
        <p:spPr>
          <a:xfrm>
            <a:off x="642620" y="285750"/>
            <a:ext cx="7787005" cy="769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en-US" sz="4400">
                <a:latin typeface="Comic Sans MS" panose="030F0702030302020204" pitchFamily="1" charset="0"/>
                <a:ea typeface="Calibri" pitchFamily="2" charset="0"/>
                <a:cs typeface="Calibri" pitchFamily="2" charset="0"/>
              </a:rPr>
              <a:t>If the world were 100 People</a:t>
            </a:r>
            <a:endParaRPr lang="en-US" sz="4400">
              <a:latin typeface="Comic Sans MS" panose="030F0702030302020204" pitchFamily="1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f the World were 100 Peopl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8625" y="1499870"/>
            <a:ext cx="8072755" cy="40011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/>
          <p:cNvSpPr/>
          <p:nvPr/>
        </p:nvSpPr>
        <p:spPr>
          <a:xfrm>
            <a:off x="642620" y="285750"/>
            <a:ext cx="7787005" cy="769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en-US" sz="4400">
                <a:latin typeface="Comic Sans MS" panose="030F0702030302020204" pitchFamily="1" charset="0"/>
                <a:ea typeface="Calibri" pitchFamily="2" charset="0"/>
                <a:cs typeface="Calibri" pitchFamily="2" charset="0"/>
              </a:rPr>
              <a:t>If the world were 100 People</a:t>
            </a:r>
            <a:endParaRPr lang="en-US" sz="4400">
              <a:latin typeface="Comic Sans MS" panose="030F0702030302020204" pitchFamily="1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f the World were 100 Peopl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8625" y="1714500"/>
            <a:ext cx="8314690" cy="37865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/>
          <p:cNvSpPr/>
          <p:nvPr/>
        </p:nvSpPr>
        <p:spPr>
          <a:xfrm>
            <a:off x="642620" y="285750"/>
            <a:ext cx="7787005" cy="769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en-US" sz="4400">
                <a:latin typeface="Comic Sans MS" panose="030F0702030302020204" pitchFamily="1" charset="0"/>
                <a:ea typeface="Calibri" pitchFamily="2" charset="0"/>
                <a:cs typeface="Calibri" pitchFamily="2" charset="0"/>
              </a:rPr>
              <a:t>If the world were 100 People</a:t>
            </a:r>
            <a:endParaRPr lang="en-US" sz="4400">
              <a:latin typeface="Comic Sans MS" panose="030F0702030302020204" pitchFamily="1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f the World were 100 Peopl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8625" y="1714500"/>
            <a:ext cx="8214995" cy="29292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/>
          <p:cNvSpPr/>
          <p:nvPr/>
        </p:nvSpPr>
        <p:spPr>
          <a:xfrm>
            <a:off x="642620" y="285750"/>
            <a:ext cx="7787005" cy="769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en-US" sz="4400">
                <a:latin typeface="Comic Sans MS" panose="030F0702030302020204" pitchFamily="1" charset="0"/>
                <a:ea typeface="Calibri" pitchFamily="2" charset="0"/>
                <a:cs typeface="Calibri" pitchFamily="2" charset="0"/>
              </a:rPr>
              <a:t>If the world were 100 People</a:t>
            </a:r>
            <a:endParaRPr lang="en-US" sz="4400">
              <a:latin typeface="Comic Sans MS" panose="030F0702030302020204" pitchFamily="1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WPS Presentation</Application>
  <PresentationFormat/>
  <Paragraphs>28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Comic Sans MS</vt:lpstr>
      <vt:lpstr>微软雅黑</vt:lpstr>
      <vt:lpstr>Monospace</vt:lpstr>
      <vt:lpstr>Arial Unicode MS</vt:lpstr>
      <vt:lpstr>Presentation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markgreenaway1@gmail.com</dc:creator>
  <cp:lastModifiedBy>mathssite.com</cp:lastModifiedBy>
  <cp:revision>1</cp:revision>
  <dcterms:created xsi:type="dcterms:W3CDTF">2019-04-19T09:28:17Z</dcterms:created>
  <dcterms:modified xsi:type="dcterms:W3CDTF">2019-04-19T09:28:17Z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1033-11.1.0.8392</vt:lpwstr>
  </property>
</Properties>
</file>